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9" r:id="rId4"/>
    <p:sldId id="258" r:id="rId5"/>
    <p:sldId id="291" r:id="rId6"/>
    <p:sldId id="292" r:id="rId7"/>
    <p:sldId id="293" r:id="rId8"/>
    <p:sldId id="294" r:id="rId9"/>
    <p:sldId id="263" r:id="rId10"/>
    <p:sldId id="265" r:id="rId11"/>
    <p:sldId id="295" r:id="rId12"/>
    <p:sldId id="267" r:id="rId13"/>
    <p:sldId id="268" r:id="rId14"/>
    <p:sldId id="273" r:id="rId15"/>
    <p:sldId id="28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-516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91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307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69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858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89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170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139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50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090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40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532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18375-C872-427E-B97F-AA19CD914774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3DB43-EA6A-4E2C-B06A-DFD9A27BFC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248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8587" y="727969"/>
            <a:ext cx="9584924" cy="2781994"/>
          </a:xfrm>
        </p:spPr>
        <p:txBody>
          <a:bodyPr>
            <a:normAutofit/>
            <a:scene3d>
              <a:camera prst="perspectiveRigh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/>
              <a:t>Муниципальное дошкольное образовательное учреждение «Детский сад №5 «Тополёк», </a:t>
            </a:r>
            <a:r>
              <a:rPr lang="ru-RU" sz="1600" dirty="0" err="1" smtClean="0"/>
              <a:t>с.Варениковское</a:t>
            </a:r>
            <a:r>
              <a:rPr lang="ru-RU" sz="1600" dirty="0" smtClean="0"/>
              <a:t>, </a:t>
            </a:r>
            <a:r>
              <a:rPr lang="ru-RU" sz="1600" dirty="0" err="1" smtClean="0"/>
              <a:t>Степновского</a:t>
            </a:r>
            <a:r>
              <a:rPr lang="ru-RU" sz="1600" dirty="0" smtClean="0"/>
              <a:t> муниципального района Ставропольского края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Памяти героям </a:t>
            </a:r>
            <a:r>
              <a:rPr lang="ru-RU" sz="1600" dirty="0" err="1" smtClean="0"/>
              <a:t>Варениковцам</a:t>
            </a:r>
            <a:r>
              <a:rPr lang="ru-RU" sz="1600" dirty="0" smtClean="0"/>
              <a:t> посвящается…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Подготовили: </a:t>
            </a:r>
            <a:r>
              <a:rPr lang="ru-RU" sz="1600" dirty="0" err="1" smtClean="0"/>
              <a:t>Брызгалина</a:t>
            </a:r>
            <a:r>
              <a:rPr lang="ru-RU" sz="1600" dirty="0" smtClean="0"/>
              <a:t> Е.В.- воспитатель 1 кв.категории,</a:t>
            </a:r>
            <a:br>
              <a:rPr lang="ru-RU" sz="1600" dirty="0" smtClean="0"/>
            </a:br>
            <a:r>
              <a:rPr lang="ru-RU" sz="1600" dirty="0" err="1" smtClean="0"/>
              <a:t>Сабодашова</a:t>
            </a:r>
            <a:r>
              <a:rPr lang="ru-RU" sz="1600" dirty="0" smtClean="0"/>
              <a:t> Н.В.- воспитатель 1 кв.категории, </a:t>
            </a:r>
            <a:br>
              <a:rPr lang="ru-RU" sz="1600" dirty="0" smtClean="0"/>
            </a:br>
            <a:r>
              <a:rPr lang="ru-RU" sz="1600" dirty="0" err="1" smtClean="0"/>
              <a:t>Шадяк</a:t>
            </a:r>
            <a:r>
              <a:rPr lang="ru-RU" sz="1600" dirty="0" smtClean="0"/>
              <a:t> Н.П.- воспитатель 1 кв.категории.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2015 год.</a:t>
            </a:r>
          </a:p>
          <a:p>
            <a:endParaRPr lang="ru-RU" sz="32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1045" y="3036163"/>
            <a:ext cx="9398494" cy="3302494"/>
          </a:xfrm>
        </p:spPr>
        <p:txBody>
          <a:bodyPr>
            <a:prstTxWarp prst="textPlain">
              <a:avLst/>
            </a:prstTxWarp>
            <a:norm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ru-RU" b="1" dirty="0">
              <a:ln>
                <a:solidFill>
                  <a:srgbClr val="FFC000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5" descr="logotip_100kh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2915" y="65306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3975" y="303398"/>
            <a:ext cx="1722268" cy="1148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2751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29100" y="508000"/>
            <a:ext cx="73914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№5 «Тополёк»,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с.Варениковское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Степновского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Ставропольского края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Памяти героям </a:t>
            </a: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Варениковцам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посвящается…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Подготовили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Брызгалина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Е.В.- воспитатель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1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кв.категории,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Сабодашова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Н.В.- воспитатель 1 кв.категории,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Шадяк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Н.П.- воспитатель 1 кв.категории.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 год.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26133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pic>
        <p:nvPicPr>
          <p:cNvPr id="6146" name="Picture 2" descr="E:\День Победы\Ashampoo_Snap_2015.02.15_22h26m41s_004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9554">
            <a:off x="747106" y="2209800"/>
            <a:ext cx="5265100" cy="42037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25176" y="622300"/>
            <a:ext cx="4952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Документы военных лет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6148" name="Picture 4" descr="E:\День Победы\Ashampoo_Snap_2015.02.15_22h27m44s_006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734254"/>
            <a:ext cx="5537199" cy="2773102"/>
          </a:xfrm>
          <a:prstGeom prst="rect">
            <a:avLst/>
          </a:prstGeom>
          <a:noFill/>
        </p:spPr>
      </p:pic>
      <p:pic>
        <p:nvPicPr>
          <p:cNvPr id="6147" name="Picture 3" descr="E:\День Победы\Ashampoo_Snap_2015.02.15_22h27m04s_005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6800" y="1336882"/>
            <a:ext cx="5638800" cy="2861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5154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78600" y="1828800"/>
            <a:ext cx="47879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полей сражений не вернулось более 200 жителей села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Варениковское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числе которых А. Т. Сержантов, Ф. П. Васильченко, П. Ф.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Шкабурин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А. В. Севастьянов,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Д.П. Мануйлов, М. Т. Мещеряков и другие.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H="1">
            <a:off x="6756400" y="660399"/>
            <a:ext cx="4356100" cy="9144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Скорбим и помним…</a:t>
            </a:r>
            <a:endParaRPr lang="ru-RU" dirty="0"/>
          </a:p>
        </p:txBody>
      </p:sp>
      <p:pic>
        <p:nvPicPr>
          <p:cNvPr id="7170" name="Picture 2" descr="E:\День Победы\Фото58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200" y="1917700"/>
            <a:ext cx="4876800" cy="394970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4562" y="2055427"/>
            <a:ext cx="2212248" cy="14694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965" y="2079333"/>
            <a:ext cx="1270289" cy="9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38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46550" y="609600"/>
            <a:ext cx="5556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деду за Победу.</a:t>
            </a:r>
            <a:endParaRPr lang="ru-RU" sz="3200" dirty="0"/>
          </a:p>
        </p:txBody>
      </p:sp>
      <p:pic>
        <p:nvPicPr>
          <p:cNvPr id="8194" name="Picture 2" descr="E:\День Победы\Фото-0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3400" y="1222374"/>
            <a:ext cx="6934200" cy="5200650"/>
          </a:xfrm>
          <a:prstGeom prst="rect">
            <a:avLst/>
          </a:prstGeom>
          <a:noFill/>
        </p:spPr>
      </p:pic>
      <p:pic>
        <p:nvPicPr>
          <p:cNvPr id="16" name="Содержимое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7055" y="4788693"/>
            <a:ext cx="2362345" cy="17717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727" y="4616220"/>
            <a:ext cx="3263539" cy="189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051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97400" y="622301"/>
            <a:ext cx="6756400" cy="80009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деду за Победу.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9220" name="Picture 4" descr="E:\День Победы\IMG_2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6300" y="1301748"/>
            <a:ext cx="6438900" cy="4829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7416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rot="10800000" flipV="1">
            <a:off x="2654300" y="927100"/>
            <a:ext cx="8610600" cy="12065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Ничто не забыто, никто не забыт.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День Победы\Фото5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500" y="1574800"/>
            <a:ext cx="3657600" cy="4876800"/>
          </a:xfrm>
          <a:prstGeom prst="rect">
            <a:avLst/>
          </a:prstGeom>
          <a:noFill/>
        </p:spPr>
      </p:pic>
      <p:pic>
        <p:nvPicPr>
          <p:cNvPr id="10243" name="Picture 3" descr="E:\День Победы\Ashampoo_Snap_2015.02.15_00h09m11s_004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550" y="2540000"/>
            <a:ext cx="4781750" cy="2837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1860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199" y="1998616"/>
            <a:ext cx="9514643" cy="26622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«Презентация подготовлена на конкурс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«Поклонимся великим тем годам»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9255" y="4560093"/>
            <a:ext cx="2362345" cy="177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033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511" y="0"/>
            <a:ext cx="12227511" cy="6858000"/>
          </a:xfrm>
          <a:prstGeom prst="rect">
            <a:avLst/>
          </a:prstGeom>
        </p:spPr>
      </p:pic>
      <p:pic>
        <p:nvPicPr>
          <p:cNvPr id="1026" name="Picture 2" descr="E:\День Победы\Ashampoo_Snap_2015.02.15_23h14m47s_025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7080" y="564966"/>
            <a:ext cx="5929198" cy="2787834"/>
          </a:xfrm>
          <a:prstGeom prst="rect">
            <a:avLst/>
          </a:prstGeom>
          <a:noFill/>
        </p:spPr>
      </p:pic>
      <p:pic>
        <p:nvPicPr>
          <p:cNvPr id="1027" name="Picture 3" descr="E:\День Победы\Ashampoo_Snap_2015.02.15_23h15m06s_026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1810" y="3498666"/>
            <a:ext cx="7705158" cy="2889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137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511" y="0"/>
            <a:ext cx="1222751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3800" y="533400"/>
            <a:ext cx="553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Варениковское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суровые, военные годы…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63700" y="2413338"/>
            <a:ext cx="3759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hinaOne" pitchFamily="66" charset="0"/>
              </a:rPr>
              <a:t>Наступил 1941-й год. С началом Великой Отечественной войны многие </a:t>
            </a:r>
            <a:r>
              <a:rPr lang="ru-RU" dirty="0" err="1" smtClean="0">
                <a:solidFill>
                  <a:srgbClr val="0070C0"/>
                </a:solidFill>
                <a:latin typeface="ChinaOne" pitchFamily="66" charset="0"/>
              </a:rPr>
              <a:t>варениковцы</a:t>
            </a:r>
            <a:r>
              <a:rPr lang="ru-RU" dirty="0" smtClean="0">
                <a:solidFill>
                  <a:srgbClr val="0070C0"/>
                </a:solidFill>
                <a:latin typeface="ChinaOne" pitchFamily="66" charset="0"/>
              </a:rPr>
              <a:t> ушли на фронт. А в тылу их заменили старики, женщины, дети. Самоотверженно трудились они на колхозных полях, снабжая Родину и Армию хлебом. На тракторах в годы войны работали Нина Николаевна Константинова из Никольского, Екатерина Мироненко, Александра Горчакова и другие.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02213">
            <a:off x="7456347" y="1928297"/>
            <a:ext cx="3779655" cy="321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461000" y="3784682"/>
            <a:ext cx="3263900" cy="24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7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1597" y="990600"/>
            <a:ext cx="4601669" cy="524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536700" y="1397000"/>
            <a:ext cx="5118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августа 1942 года по 12 января 1943 года в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Варениковском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хозяйничали немцы. За этот короткий срок они нанесли хозяйству большой материальный ущерб. Готовилась и расправа над мирным населением. Но совершить зверскую расправу над людьми немцы не успели, под натиском наступавших войск Красной Армии немцы бежали, бросив боевую технику, сжигая на ходу всё, что успели.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83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00" y="0"/>
            <a:ext cx="2185381" cy="33509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897000" y="660400"/>
            <a:ext cx="499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Они сражались за Родину.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394700" y="12319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Фоломеев Егор Тимофеевич.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082800" y="1714500"/>
            <a:ext cx="464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Фоломеев Егор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Тимофеевич был призван на фронт в 1942 году. В 1943 году воевал под Сталинградом, был ранен, приходила похоронка. Попал в плен, после освобождения из плена служил в армии до 1949 года.</a:t>
            </a:r>
            <a:endParaRPr lang="ru-RU" sz="2400" dirty="0"/>
          </a:p>
        </p:txBody>
      </p:sp>
      <p:pic>
        <p:nvPicPr>
          <p:cNvPr id="3075" name="Picture 3" descr="E:\День Победы\img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9900" y="1747967"/>
            <a:ext cx="3333496" cy="4738177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8194" y="5016868"/>
            <a:ext cx="3809524" cy="15238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0642" y="1707673"/>
            <a:ext cx="1528486" cy="114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4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pic>
        <p:nvPicPr>
          <p:cNvPr id="2050" name="Picture 2" descr="E:\День Победы\Ashampoo_Snap_2015.02.15_22h23m09s_002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828" y="2463801"/>
            <a:ext cx="3358156" cy="371197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897000" y="660400"/>
            <a:ext cx="499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Они сражались за Родину.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77900" y="1841500"/>
            <a:ext cx="304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Кацуба Сергей Пантелеевич.</a:t>
            </a:r>
            <a:endParaRPr lang="ru-RU" dirty="0"/>
          </a:p>
        </p:txBody>
      </p:sp>
      <p:pic>
        <p:nvPicPr>
          <p:cNvPr id="2051" name="Picture 3" descr="E:\День Победы\img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1532" y="1382268"/>
            <a:ext cx="3198368" cy="441679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787900" y="5791200"/>
            <a:ext cx="351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Богатырев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Василий Фёдорович</a:t>
            </a:r>
            <a:endParaRPr lang="ru-RU" dirty="0"/>
          </a:p>
        </p:txBody>
      </p:sp>
      <p:pic>
        <p:nvPicPr>
          <p:cNvPr id="2052" name="Picture 4" descr="E:\День Победы\Ashampoo_Snap_2015.02.15_23h05m49s_020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1" y="2547125"/>
            <a:ext cx="2628900" cy="380287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8140700" y="1854200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Карпов Владимир Иванович.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04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89200" y="660400"/>
            <a:ext cx="64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Они сражались за Родину.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77900" y="1841500"/>
            <a:ext cx="304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098" name="Picture 2" descr="E:\День Победы\img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076" y="2032696"/>
            <a:ext cx="3430524" cy="4323400"/>
          </a:xfrm>
          <a:prstGeom prst="rect">
            <a:avLst/>
          </a:prstGeom>
          <a:noFill/>
        </p:spPr>
      </p:pic>
      <p:pic>
        <p:nvPicPr>
          <p:cNvPr id="4099" name="Picture 3" descr="E:\День Победы\img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3360" y="1530095"/>
            <a:ext cx="3304540" cy="4986851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4127" y="4425720"/>
            <a:ext cx="3263539" cy="18925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9220" y="576621"/>
            <a:ext cx="3323452" cy="13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4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204"/>
            <a:ext cx="2185381" cy="33509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2900" y="1752600"/>
            <a:ext cx="42037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Орденами и медалями отмечен ратный труд таких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варениковцев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как Василий Фёдорович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Богатырёв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Пётр Константинович Горлов, Михаил Степанович Иноземцев, Николай Иванович Карпов, Пётр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Фирсович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Жирков, Иван Иванович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Жигалкин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Кацуба Сергей Пантелеевич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другие.</a:t>
            </a: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 rot="359673">
            <a:off x="6564313" y="857228"/>
            <a:ext cx="1924050" cy="1819275"/>
          </a:xfrm>
          <a:prstGeom prst="rect">
            <a:avLst/>
          </a:prstGeo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59930" y="520700"/>
            <a:ext cx="1285884" cy="2682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2414" y="3402010"/>
            <a:ext cx="1500198" cy="2571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8154" y="3382958"/>
            <a:ext cx="1552575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204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978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5" y="228093"/>
            <a:ext cx="2185381" cy="3350918"/>
          </a:xfrm>
          <a:prstGeom prst="rect">
            <a:avLst/>
          </a:prstGeom>
        </p:spPr>
      </p:pic>
      <p:pic>
        <p:nvPicPr>
          <p:cNvPr id="5122" name="Picture 2" descr="E:\День Победы\Ashampoo_Snap_2015.02.15_22h28m25s_007_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872" y="3075528"/>
            <a:ext cx="4677428" cy="3629532"/>
          </a:xfrm>
          <a:prstGeom prst="rect">
            <a:avLst/>
          </a:prstGeom>
          <a:noFill/>
        </p:spPr>
      </p:pic>
      <p:pic>
        <p:nvPicPr>
          <p:cNvPr id="5125" name="Picture 5" descr="E:\День Победы\Ashampoo_Snap_2015.02.15_22h30m51s_013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7375" y="1539629"/>
            <a:ext cx="4829849" cy="3524742"/>
          </a:xfrm>
          <a:prstGeom prst="rect">
            <a:avLst/>
          </a:prstGeom>
          <a:noFill/>
        </p:spPr>
      </p:pic>
      <p:pic>
        <p:nvPicPr>
          <p:cNvPr id="5127" name="Picture 7" descr="E:\День Победы\Ashampoo_Snap_2015.02.15_22h33m29s_018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2354" y="402737"/>
            <a:ext cx="4591691" cy="3496163"/>
          </a:xfrm>
          <a:prstGeom prst="rect">
            <a:avLst/>
          </a:prstGeom>
          <a:noFill/>
        </p:spPr>
      </p:pic>
      <p:pic>
        <p:nvPicPr>
          <p:cNvPr id="5123" name="Picture 3" descr="E:\День Победы\Ashampoo_Snap_2015.02.15_22h29m18s_009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8028" y="3514258"/>
            <a:ext cx="4972744" cy="3343742"/>
          </a:xfrm>
          <a:prstGeom prst="rect">
            <a:avLst/>
          </a:prstGeom>
          <a:noFill/>
        </p:spPr>
      </p:pic>
      <p:pic>
        <p:nvPicPr>
          <p:cNvPr id="5124" name="Picture 4" descr="E:\День Победы\Ashampoo_Snap_2015.02.15_22h30m00s_011_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73700" y="2825279"/>
            <a:ext cx="4896534" cy="3372321"/>
          </a:xfrm>
          <a:prstGeom prst="rect">
            <a:avLst/>
          </a:prstGeom>
          <a:noFill/>
        </p:spPr>
      </p:pic>
      <p:pic>
        <p:nvPicPr>
          <p:cNvPr id="5126" name="Picture 6" descr="E:\День Победы\Ashampoo_Snap_2015.02.15_22h31m31s_015_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2462" y="714129"/>
            <a:ext cx="4572638" cy="3524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8013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354</Words>
  <Application>Microsoft Office PowerPoint</Application>
  <PresentationFormat>Произвольный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дошкольное образовательное учреждение «Детский сад №5 «Тополёк», с.Варениковское, Степновского муниципального района Ставропольского края  Памяти героям Варениковцам посвящается…  Подготовили: Брызгалина Е.В.- воспитатель 1 кв.категории, Сабодашова Н.В.- воспитатель 1 кв.категории,  Шадяк Н.П.- воспитатель 1 кв.категории.  2015 год.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  «Презентация подготовлена на конкурс «Поклонимся великим тем годам»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BEST</cp:lastModifiedBy>
  <cp:revision>123</cp:revision>
  <dcterms:created xsi:type="dcterms:W3CDTF">2014-04-03T15:25:17Z</dcterms:created>
  <dcterms:modified xsi:type="dcterms:W3CDTF">2015-02-18T09:21:18Z</dcterms:modified>
</cp:coreProperties>
</file>